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"210310COVID19MEXICOTOT"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a:stretch/>
        </p:blipFill>
        <p:spPr>
          <a:xfrm>
            <a:off x="3164624" y="836200"/>
            <a:ext cx="5979372" cy="4307304"/>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t="9" b="9"/>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t="9" b="9"/>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1960</Words>
  <Application>Microsoft Office PowerPoint</Application>
  <PresentationFormat>Presentación en pantalla (16:9)</PresentationFormat>
  <Paragraphs>253</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2021-08-06T21:51:40Z</dcterms:modified>
</cp:coreProperties>
</file>